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a Lundh" userId="8540160b-12e1-4043-878a-7f5f6f79aca5" providerId="ADAL" clId="{37F8E5E4-D90D-4F55-AB6B-FE6527ED86BB}"/>
    <pc:docChg chg="undo custSel addSld modSld">
      <pc:chgData name="Petra Lundh" userId="8540160b-12e1-4043-878a-7f5f6f79aca5" providerId="ADAL" clId="{37F8E5E4-D90D-4F55-AB6B-FE6527ED86BB}" dt="2026-02-06T09:56:34.690" v="2486" actId="20577"/>
      <pc:docMkLst>
        <pc:docMk/>
      </pc:docMkLst>
      <pc:sldChg chg="modSp mod">
        <pc:chgData name="Petra Lundh" userId="8540160b-12e1-4043-878a-7f5f6f79aca5" providerId="ADAL" clId="{37F8E5E4-D90D-4F55-AB6B-FE6527ED86BB}" dt="2026-02-04T11:56:38.330" v="51" actId="20577"/>
        <pc:sldMkLst>
          <pc:docMk/>
          <pc:sldMk cId="2007511310" sldId="256"/>
        </pc:sldMkLst>
        <pc:spChg chg="mod">
          <ac:chgData name="Petra Lundh" userId="8540160b-12e1-4043-878a-7f5f6f79aca5" providerId="ADAL" clId="{37F8E5E4-D90D-4F55-AB6B-FE6527ED86BB}" dt="2026-02-04T11:56:38.330" v="51" actId="20577"/>
          <ac:spMkLst>
            <pc:docMk/>
            <pc:sldMk cId="2007511310" sldId="256"/>
            <ac:spMk id="2" creationId="{B69E54B9-0733-E007-1481-F733BD337C4C}"/>
          </ac:spMkLst>
        </pc:spChg>
      </pc:sldChg>
      <pc:sldChg chg="modSp mod">
        <pc:chgData name="Petra Lundh" userId="8540160b-12e1-4043-878a-7f5f6f79aca5" providerId="ADAL" clId="{37F8E5E4-D90D-4F55-AB6B-FE6527ED86BB}" dt="2026-02-06T09:56:34.690" v="2486" actId="20577"/>
        <pc:sldMkLst>
          <pc:docMk/>
          <pc:sldMk cId="3175800418" sldId="257"/>
        </pc:sldMkLst>
        <pc:spChg chg="mod">
          <ac:chgData name="Petra Lundh" userId="8540160b-12e1-4043-878a-7f5f6f79aca5" providerId="ADAL" clId="{37F8E5E4-D90D-4F55-AB6B-FE6527ED86BB}" dt="2026-02-04T11:56:58.212" v="96" actId="20577"/>
          <ac:spMkLst>
            <pc:docMk/>
            <pc:sldMk cId="3175800418" sldId="257"/>
            <ac:spMk id="5" creationId="{089E0618-4D68-EA9D-35C8-0B3517225C53}"/>
          </ac:spMkLst>
        </pc:spChg>
        <pc:spChg chg="mod">
          <ac:chgData name="Petra Lundh" userId="8540160b-12e1-4043-878a-7f5f6f79aca5" providerId="ADAL" clId="{37F8E5E4-D90D-4F55-AB6B-FE6527ED86BB}" dt="2026-02-06T09:56:34.690" v="2486" actId="20577"/>
          <ac:spMkLst>
            <pc:docMk/>
            <pc:sldMk cId="3175800418" sldId="257"/>
            <ac:spMk id="6" creationId="{F2B58519-BD73-24C5-10EE-0DF826AE1CF7}"/>
          </ac:spMkLst>
        </pc:spChg>
      </pc:sldChg>
      <pc:sldChg chg="modSp add mod">
        <pc:chgData name="Petra Lundh" userId="8540160b-12e1-4043-878a-7f5f6f79aca5" providerId="ADAL" clId="{37F8E5E4-D90D-4F55-AB6B-FE6527ED86BB}" dt="2026-02-06T09:55:55.150" v="2458" actId="20577"/>
        <pc:sldMkLst>
          <pc:docMk/>
          <pc:sldMk cId="1664862286" sldId="258"/>
        </pc:sldMkLst>
        <pc:spChg chg="mod">
          <ac:chgData name="Petra Lundh" userId="8540160b-12e1-4043-878a-7f5f6f79aca5" providerId="ADAL" clId="{37F8E5E4-D90D-4F55-AB6B-FE6527ED86BB}" dt="2026-02-06T09:55:55.150" v="2458" actId="20577"/>
          <ac:spMkLst>
            <pc:docMk/>
            <pc:sldMk cId="1664862286" sldId="258"/>
            <ac:spMk id="5" creationId="{9B437F98-B9FF-918F-BD02-07C7DE8BB8B0}"/>
          </ac:spMkLst>
        </pc:spChg>
        <pc:spChg chg="mod">
          <ac:chgData name="Petra Lundh" userId="8540160b-12e1-4043-878a-7f5f6f79aca5" providerId="ADAL" clId="{37F8E5E4-D90D-4F55-AB6B-FE6527ED86BB}" dt="2026-02-04T12:06:34.971" v="1941" actId="20577"/>
          <ac:spMkLst>
            <pc:docMk/>
            <pc:sldMk cId="1664862286" sldId="258"/>
            <ac:spMk id="6" creationId="{465467E9-BF80-C0E4-DAC6-21518F525035}"/>
          </ac:spMkLst>
        </pc:spChg>
      </pc:sldChg>
      <pc:sldChg chg="modSp add mod">
        <pc:chgData name="Petra Lundh" userId="8540160b-12e1-4043-878a-7f5f6f79aca5" providerId="ADAL" clId="{37F8E5E4-D90D-4F55-AB6B-FE6527ED86BB}" dt="2026-02-04T12:07:04.251" v="1949" actId="12"/>
        <pc:sldMkLst>
          <pc:docMk/>
          <pc:sldMk cId="3046953512" sldId="259"/>
        </pc:sldMkLst>
        <pc:spChg chg="mod">
          <ac:chgData name="Petra Lundh" userId="8540160b-12e1-4043-878a-7f5f6f79aca5" providerId="ADAL" clId="{37F8E5E4-D90D-4F55-AB6B-FE6527ED86BB}" dt="2026-02-04T12:02:11.205" v="945" actId="20577"/>
          <ac:spMkLst>
            <pc:docMk/>
            <pc:sldMk cId="3046953512" sldId="259"/>
            <ac:spMk id="5" creationId="{C47C6687-4662-A7D1-041A-E7DDA45AD19B}"/>
          </ac:spMkLst>
        </pc:spChg>
        <pc:spChg chg="mod">
          <ac:chgData name="Petra Lundh" userId="8540160b-12e1-4043-878a-7f5f6f79aca5" providerId="ADAL" clId="{37F8E5E4-D90D-4F55-AB6B-FE6527ED86BB}" dt="2026-02-04T12:07:04.251" v="1949" actId="12"/>
          <ac:spMkLst>
            <pc:docMk/>
            <pc:sldMk cId="3046953512" sldId="259"/>
            <ac:spMk id="6" creationId="{7CEB7A41-C72A-F96C-3E11-F087F0C651AA}"/>
          </ac:spMkLst>
        </pc:spChg>
      </pc:sldChg>
      <pc:sldChg chg="modSp add mod">
        <pc:chgData name="Petra Lundh" userId="8540160b-12e1-4043-878a-7f5f6f79aca5" providerId="ADAL" clId="{37F8E5E4-D90D-4F55-AB6B-FE6527ED86BB}" dt="2026-02-04T12:05:44.098" v="1898" actId="20577"/>
        <pc:sldMkLst>
          <pc:docMk/>
          <pc:sldMk cId="2466733569" sldId="260"/>
        </pc:sldMkLst>
        <pc:spChg chg="mod">
          <ac:chgData name="Petra Lundh" userId="8540160b-12e1-4043-878a-7f5f6f79aca5" providerId="ADAL" clId="{37F8E5E4-D90D-4F55-AB6B-FE6527ED86BB}" dt="2026-02-04T12:04:26.231" v="1508" actId="20577"/>
          <ac:spMkLst>
            <pc:docMk/>
            <pc:sldMk cId="2466733569" sldId="260"/>
            <ac:spMk id="5" creationId="{98BAE82A-B051-9E94-E275-674F5E337D71}"/>
          </ac:spMkLst>
        </pc:spChg>
        <pc:spChg chg="mod">
          <ac:chgData name="Petra Lundh" userId="8540160b-12e1-4043-878a-7f5f6f79aca5" providerId="ADAL" clId="{37F8E5E4-D90D-4F55-AB6B-FE6527ED86BB}" dt="2026-02-04T12:05:44.098" v="1898" actId="20577"/>
          <ac:spMkLst>
            <pc:docMk/>
            <pc:sldMk cId="2466733569" sldId="260"/>
            <ac:spMk id="6" creationId="{651909C4-790D-E669-9E7C-FF75657EA63F}"/>
          </ac:spMkLst>
        </pc:spChg>
      </pc:sldChg>
      <pc:sldChg chg="modSp add mod">
        <pc:chgData name="Petra Lundh" userId="8540160b-12e1-4043-878a-7f5f6f79aca5" providerId="ADAL" clId="{37F8E5E4-D90D-4F55-AB6B-FE6527ED86BB}" dt="2026-02-04T12:09:03.745" v="2397" actId="20577"/>
        <pc:sldMkLst>
          <pc:docMk/>
          <pc:sldMk cId="239476375" sldId="261"/>
        </pc:sldMkLst>
        <pc:spChg chg="mod">
          <ac:chgData name="Petra Lundh" userId="8540160b-12e1-4043-878a-7f5f6f79aca5" providerId="ADAL" clId="{37F8E5E4-D90D-4F55-AB6B-FE6527ED86BB}" dt="2026-02-04T12:07:44.749" v="2008" actId="20577"/>
          <ac:spMkLst>
            <pc:docMk/>
            <pc:sldMk cId="239476375" sldId="261"/>
            <ac:spMk id="5" creationId="{C4036ED1-0FE0-D2A5-9C12-13AB5FD4C8F9}"/>
          </ac:spMkLst>
        </pc:spChg>
        <pc:spChg chg="mod">
          <ac:chgData name="Petra Lundh" userId="8540160b-12e1-4043-878a-7f5f6f79aca5" providerId="ADAL" clId="{37F8E5E4-D90D-4F55-AB6B-FE6527ED86BB}" dt="2026-02-04T12:09:03.745" v="2397" actId="20577"/>
          <ac:spMkLst>
            <pc:docMk/>
            <pc:sldMk cId="239476375" sldId="261"/>
            <ac:spMk id="6" creationId="{5AB480B1-CD15-006B-1E8B-891D3F6E953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05B338-AB51-9AB4-25EA-AFE4856FAB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146FAE1-C9F8-FFC2-206D-7B447723E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DEBC2D-182F-5FD1-DB58-9CEA8D9E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176423-7F95-75E5-5901-00D6F03C0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32B8A0-3EF3-85FB-FDE7-182F53D15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202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36383C-8EDF-D746-F93B-67D2133A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4486B3A-8439-AF61-66A2-6E149AF20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B2739D-F713-5AE7-D729-CE90DE3DC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48D82D-3728-AF20-67DC-3281B9F4D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ADC930-9099-7F13-AE3C-304A791CB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63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9768A39-7BAD-0AAA-480F-AFE2C8FF9A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7367E3F-5DD2-D799-A02B-79CA3D31D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C187AC-678C-F102-2249-513F14EB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BA2FA8E-3EA3-AF62-7350-993FEB258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47F296-6BB5-E2CF-01AC-F1D47CF0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647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C53EEF-4512-379C-B736-B35B02B00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8196A12-3A01-E872-D6F8-363EEA849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86542B-8361-DC9B-FEC5-BA5B92384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A69F5A-C84B-3F58-46F8-06232375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ABE4C7F-4EFB-89A8-39C1-74A6CE9A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19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F0C833-44AF-5AB6-9446-AB501704F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C66C220-B18C-D759-C8A6-F962646B5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999EDB-5C3B-BC05-7868-593BD18E8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9045EE-79A7-E9BA-2AAB-0C8EE4004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79C3DA-B625-5AA4-EB0A-9952D598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944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F904A6-E757-A9DD-1AEB-5BC44A6CF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67BDD2-0994-2CE9-A67C-34FDCBE683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7851AC2-12E6-B5EB-9847-4A636A227A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E5040C-0117-094E-5749-6F7DA0D5E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C54078-8166-40C6-343D-A53D618A2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D9B8702-D3F5-C00C-856E-D53749DD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618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A7DD45-CF14-C03F-E045-50A9F81FB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20DA47-734A-24CD-BD62-84936E437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FD1E7C-3DB7-77C5-00AC-5A43F81844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A09D3D0-B4C2-3615-A36D-9270DCB7EB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850966A-749B-669F-2CE3-1E35F0F1A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ED0DAB2-0BFC-3834-7F64-FE3229446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DB54085-B810-1078-733A-DB10ECD93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5BF7B4C-B9A1-1ACA-A781-1DD751744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494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8BF58-0D6D-FE48-5698-69AE8B6C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007C610-ED0B-1B88-897C-F1D66D9C3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097B8E-B3AF-85C4-59A5-A934B8B6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4A50AF5-2DCC-D938-E726-B67311569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29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DD475C4-61E0-09E0-CAD7-A39A52745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8058269-7BE8-CF4A-3329-B35A3B9C1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52EDFB8-23F3-85EE-A9D9-8CEBB1A1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914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748766-FE9E-7E03-FFA8-1E880B07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AFD5B6-A330-32B3-E157-2B44EC2F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DE64E26-4656-2D0B-6538-9C8858FB4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8F4B67D-23A9-B530-6E71-E544E4E01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5E9291-87E3-7610-63F8-6B84E4BED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48A477-ADEE-0156-CA61-F39599A5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315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03A350-33A6-3D82-AD0D-6E96A3C2F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6791F32-1EEE-154E-BF99-DFFF73E5C3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87D5594-C314-B9CC-09FE-AD4D84295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4B0479D-8299-2684-E402-73BB5B76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612592-3E44-FFF9-EC52-905930585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8BC0CF6-1D4A-FE7C-A7ED-F77FED308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643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64E3622-2F26-5A1D-D0E1-79D3BF459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2B8DA8-984D-BF49-44C6-8BAFC6C33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6408F5-E5FE-2C46-E5D8-C0D6F3ECE7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35A06-07AE-47EF-A9D9-8DD2E7833BA5}" type="datetimeFigureOut">
              <a:rPr lang="sv-SE" smtClean="0"/>
              <a:t>2026-02-06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BAFC0A-02FF-D584-E2E6-2F2F1D569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C0FA94-8ECB-D554-3B20-C2902F8DA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55D45-1E2D-4519-9999-B2029F1EAA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04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ane.se/" TargetMode="External"/><Relationship Id="rId2" Type="http://schemas.openxmlformats.org/officeDocument/2006/relationships/hyperlink" Target="mailto:petra.lundh@skanesfolkhogskolor.s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skanesfolkh&#246;gskolor.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9E54B9-0733-E007-1481-F733BD337C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Pilotstudie kring IOP och reserverad upphandling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532646F-3148-757C-67BB-786538E019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72F3772-B7B8-3180-96EF-5CD422EA3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6330" y="5444881"/>
            <a:ext cx="1908213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11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089E0618-4D68-EA9D-35C8-0B3517225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Folkhögskolorna kan bidra till lösningar!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2B58519-BD73-24C5-10EE-0DF826AE1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Kan exempelvis utgöra en av flera </a:t>
            </a:r>
            <a:r>
              <a:rPr lang="sv-SE"/>
              <a:t>vägar för </a:t>
            </a:r>
            <a:r>
              <a:rPr lang="sv-SE" dirty="0"/>
              <a:t>det nya aktivitetsansvaret</a:t>
            </a:r>
          </a:p>
          <a:p>
            <a:r>
              <a:rPr lang="sv-SE" dirty="0"/>
              <a:t>Vill främja att fler </a:t>
            </a:r>
            <a:r>
              <a:rPr lang="sv-SE" dirty="0" err="1"/>
              <a:t>IOP:er</a:t>
            </a:r>
            <a:r>
              <a:rPr lang="sv-SE" dirty="0"/>
              <a:t> (idéburet och offentligt partnerskap) och reserverade upphandlingar görs för att underlätta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72F3772-B7B8-3180-96EF-5CD422EA3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6330" y="5444881"/>
            <a:ext cx="1908213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80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93496-47DE-83C0-B9E6-7167B946E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B437F98-B9FF-918F-BD02-07C7DE8BB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Skånes folkhögskolor i samverkan gör detta med stöd av Region Skåne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65467E9-BF80-C0E4-DAC6-21518F525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Skånes folkhögskolor i samverkan driver projektet</a:t>
            </a:r>
          </a:p>
          <a:p>
            <a:pPr lvl="1"/>
            <a:r>
              <a:rPr lang="sv-SE" dirty="0"/>
              <a:t>Alla Skånes 18 folkhögskolor är medlemmar</a:t>
            </a:r>
          </a:p>
          <a:p>
            <a:pPr lvl="1"/>
            <a:r>
              <a:rPr lang="sv-SE" dirty="0"/>
              <a:t>Styrgrupp med Region Skåne och konsult</a:t>
            </a:r>
          </a:p>
          <a:p>
            <a:r>
              <a:rPr lang="sv-SE" dirty="0"/>
              <a:t>Region Skåne medfinansierar och samverkar</a:t>
            </a:r>
          </a:p>
          <a:p>
            <a:pPr lvl="1"/>
            <a:r>
              <a:rPr lang="sv-SE" dirty="0"/>
              <a:t>Från utlysning kring förstärkta medel till folkhögskolan</a:t>
            </a:r>
          </a:p>
          <a:p>
            <a:pPr lvl="1"/>
            <a:r>
              <a:rPr lang="sv-SE" dirty="0"/>
              <a:t>Regionen vill främja att fler offentliga aktörer ser folkhögskolorna som samverkanspart och får en större kunskap kring vad folkhögskolorna kan göra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4E1237A-1D10-DD67-A5C0-175017618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6330" y="5444881"/>
            <a:ext cx="1908213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862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DA5E8-27AE-D74E-9ABA-0A6C5020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C47C6687-4662-A7D1-041A-E7DDA45AD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Kartläggning, utbildning och testpiloter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CEB7A41-C72A-F96C-3E11-F087F0C65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Kartläggning av kunskap och möjligheter</a:t>
            </a:r>
          </a:p>
          <a:p>
            <a:pPr lvl="1"/>
            <a:r>
              <a:rPr lang="sv-SE" dirty="0"/>
              <a:t>Externt: Hos offentliga aktörer</a:t>
            </a:r>
          </a:p>
          <a:p>
            <a:pPr lvl="1"/>
            <a:r>
              <a:rPr lang="sv-SE" dirty="0"/>
              <a:t>Internt: Hos folkhögskolorna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Utbildning för att höja kunskapen om IOP och reserverad upphandling – och hur samverkan med folkhögskolorna kan göras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Ta fram testpiloter för IOP och reserverad upphandling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F6D26D9-670D-C0C0-151B-DDF0C34A2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6330" y="5444881"/>
            <a:ext cx="1908213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5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56AB3-782F-512F-CCCA-C6D465D9E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8BAE82A-B051-9E94-E275-674F5E337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Utvärdering och </a:t>
            </a:r>
            <a:r>
              <a:rPr lang="sv-SE" dirty="0" err="1"/>
              <a:t>uppskalning</a:t>
            </a: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51909C4-790D-E669-9E7C-FF75657EA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Sammanställning av arbete och resultat</a:t>
            </a:r>
          </a:p>
          <a:p>
            <a:r>
              <a:rPr lang="sv-SE" dirty="0"/>
              <a:t>Slutrapport (februari 2027) – även till Region Skåne</a:t>
            </a:r>
          </a:p>
          <a:p>
            <a:r>
              <a:rPr lang="sv-SE" dirty="0"/>
              <a:t>Spridningsseminarium</a:t>
            </a:r>
          </a:p>
          <a:p>
            <a:r>
              <a:rPr lang="sv-SE" dirty="0"/>
              <a:t>Skala upp till flera </a:t>
            </a:r>
            <a:r>
              <a:rPr lang="sv-SE" dirty="0" err="1"/>
              <a:t>IOP:er</a:t>
            </a:r>
            <a:r>
              <a:rPr lang="sv-SE" dirty="0"/>
              <a:t> och reserverade upphandlingar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E2134A3-CCA9-14AE-D650-39656FA02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6330" y="5444881"/>
            <a:ext cx="1908213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733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1AE7E-DB51-CE8F-AF85-6E07735EA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C4036ED1-0FE0-D2A5-9C12-13AB5FD4C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Vill du veta mer?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AB480B1-CD15-006B-1E8B-891D3F6E9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Kontakt: Petra Lundh, strategisk koordinator/projektledare – Skånes folkhögskolor i samverkan</a:t>
            </a:r>
          </a:p>
          <a:p>
            <a:pPr lvl="1"/>
            <a:r>
              <a:rPr lang="sv-SE" dirty="0">
                <a:hlinkClick r:id="rId2"/>
              </a:rPr>
              <a:t>petra.lundh@skanesfolkhogskolor.se</a:t>
            </a:r>
            <a:endParaRPr lang="sv-SE" dirty="0"/>
          </a:p>
          <a:p>
            <a:pPr lvl="1"/>
            <a:r>
              <a:rPr lang="sv-SE" dirty="0"/>
              <a:t>0725-642333</a:t>
            </a:r>
          </a:p>
          <a:p>
            <a:r>
              <a:rPr lang="sv-SE" dirty="0">
                <a:hlinkClick r:id="rId3"/>
              </a:rPr>
              <a:t>www.skane.se</a:t>
            </a:r>
            <a:r>
              <a:rPr lang="sv-SE" dirty="0"/>
              <a:t> </a:t>
            </a:r>
          </a:p>
          <a:p>
            <a:r>
              <a:rPr lang="sv-SE" dirty="0">
                <a:hlinkClick r:id="rId4"/>
              </a:rPr>
              <a:t>www.skanesfolkhögskolor.se</a:t>
            </a:r>
            <a:r>
              <a:rPr lang="sv-SE" dirty="0"/>
              <a:t>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1A8EE32-180B-D451-0CB6-7F1CC6430F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6330" y="5444881"/>
            <a:ext cx="1908213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76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216</Words>
  <Application>Microsoft Office PowerPoint</Application>
  <PresentationFormat>Bredbild</PresentationFormat>
  <Paragraphs>28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Pilotstudie kring IOP och reserverad upphandling</vt:lpstr>
      <vt:lpstr>Folkhögskolorna kan bidra till lösningar!</vt:lpstr>
      <vt:lpstr>Skånes folkhögskolor i samverkan gör detta med stöd av Region Skåne</vt:lpstr>
      <vt:lpstr>Kartläggning, utbildning och testpiloter</vt:lpstr>
      <vt:lpstr>Utvärdering och uppskalning</vt:lpstr>
      <vt:lpstr>Vill du veta mer?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Petra Lundh</dc:creator>
  <cp:lastModifiedBy>Petra Lundh</cp:lastModifiedBy>
  <cp:revision>1</cp:revision>
  <dcterms:created xsi:type="dcterms:W3CDTF">2023-09-11T13:15:15Z</dcterms:created>
  <dcterms:modified xsi:type="dcterms:W3CDTF">2026-02-06T09:56:36Z</dcterms:modified>
</cp:coreProperties>
</file>